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4" r:id="rId2"/>
    <p:sldId id="311" r:id="rId3"/>
    <p:sldId id="316" r:id="rId4"/>
    <p:sldId id="317" r:id="rId5"/>
    <p:sldId id="315" r:id="rId6"/>
    <p:sldId id="318" r:id="rId7"/>
    <p:sldId id="310" r:id="rId8"/>
    <p:sldId id="304" r:id="rId9"/>
    <p:sldId id="319" r:id="rId10"/>
    <p:sldId id="313" r:id="rId1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9" autoAdjust="0"/>
    <p:restoredTop sz="94660"/>
  </p:normalViewPr>
  <p:slideViewPr>
    <p:cSldViewPr snapToGrid="0">
      <p:cViewPr varScale="1">
        <p:scale>
          <a:sx n="59" d="100"/>
          <a:sy n="59" d="100"/>
        </p:scale>
        <p:origin x="97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04187-34EE-4869-8B2E-C71CED4E45EA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B438A-95D5-413F-B8BD-B6F13E911AF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661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FB438A-95D5-413F-B8BD-B6F13E911AF8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6063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1D819A6-58AD-1A3A-C29B-6DE5847AD4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A608466-438A-5BCF-2A5A-D1E492D19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AECED8E-74BD-7435-F434-D408B931C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FCFCA15-E2B9-46E6-38EC-42B3AE1F1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20FE460-D114-9370-8089-D599C239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534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3A45DE5-F667-E7EC-1552-87914412A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86E25B9-2C8C-2F7B-0DBF-DFE7FF191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FDA322-1403-2EF5-4098-E5134EEEF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2A3D0AB-9F69-C30D-4C50-5F5C6143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CB1A497-BB25-F134-87DF-FD63F10EB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670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558122B-DC1D-90FB-0642-65FA34A7F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36FC0FC-A34A-A68F-35B5-F1ADCE58F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E4940A4-521E-1048-8D64-74032D71A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F338E9E-727F-F906-B80E-FB15ECFD2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CDF63B1-4F52-698F-BD19-C4D683F7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284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B837C8-6C38-CB4D-773D-9FE3408C7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4543B55-0179-DC41-C351-7AC87A30D7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A41C51F-DAB6-673E-F3CF-FD9695B8D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647F5A0-D647-DDF8-0998-192DB7770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4B74D0D-0E14-C3F4-6AAF-3B2A64279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CA36A6F-1802-8288-929A-5253A4067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2480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97B61D9-7F76-9506-8A12-2B00E74EE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9B6E960-386F-F2EE-239E-1C4840D90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E2084F1-A0AE-16CE-8B1A-445DFB34F5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73066E47-C68F-EF1B-07AD-2B11374833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62678A32-E26E-C68F-A7A2-F24309338E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04F9441-459F-507B-F518-DF8828815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43E78C9-D4A1-7B80-623D-C4FA0E4D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8851128-A54C-AC6A-DF9C-F575D41C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6430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0DFC1A-36AE-1BFA-8331-E8EE77EE8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829C4F7-E93E-8A96-822C-4A46A2152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D79FBCF-61AD-79A6-EFBB-9D056EEDB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4DC68C24-AB8B-1457-E84F-6945696CF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166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1556E4C3-4673-D0D0-A6A4-66505532D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7CBCB0B-577E-1F78-AE46-EBF235E2A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397A7C1-4372-38F2-2572-8AD32DD03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799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12B8C2-18C8-DA9B-4D70-1AB99288C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473EC4F-26C9-917B-CEC4-60700A529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567124F-64BB-3652-2E01-F23790600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A462FC0-C823-2FBF-7367-575D1D349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5DF337B-9809-A6D0-BBCF-C73CAF3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B48D36F-6E6C-A2FB-994A-8F3586E30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141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E9CE9D5-BCAD-FCFD-7337-6B75A22C2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C47A6BF-9D81-15E1-47C6-E45D7E8460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CAE8ABA-D14F-85F6-8558-F3A6B4A9D7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7F19284-6986-0966-2401-0BC5FE75D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A1782D7-C729-3A57-9158-7DAC27D68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6344D3E-23EC-749E-57C4-DEC6F89AA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6582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F0D2E00-A6EC-1D39-79C1-686416E3F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7FF3D5C-A4B5-A8D1-1ABD-2DFCE42405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F85BD8D-7E79-E9D4-6A83-7A43B5F78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EBB4888-EE76-A9B5-A832-D4819FC83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9B2935B-D68D-7E05-5EB7-AB9F2B83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6928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FF4CB859-B74D-5244-120A-0C2EF8E616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CD7648A-61DE-A1F2-5618-3DD7138B1D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70D1385-CDD2-1B05-A0A1-4CB9F51F0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BC23396-69B1-D3C0-1DA8-9C6A7EDFB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2B110F-3C33-B92F-9C26-ACED68F66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423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0E1356B-0FDD-6CEA-16D4-DB87E9557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FA162CD-E0D8-E64E-DA40-ECFBEBDB5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2435781-7A32-1891-4E4B-E506AA2A93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CDE3B0-7654-493E-9167-9AA0EDA48566}" type="datetimeFigureOut">
              <a:rPr lang="zh-TW" altLang="en-US" smtClean="0"/>
              <a:t>2026/3/1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EDB8B29-0914-B8AA-9DCC-BFC564330E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242F846-146C-FFE1-3D05-557C6105BE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827C9B-384F-4EB6-8DBB-76B32A25B2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039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hyperlink" Target="https://taigi.fhl.net/TaigiIM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AC43125A-75E5-8170-8371-B000307B59CC}"/>
              </a:ext>
            </a:extLst>
          </p:cNvPr>
          <p:cNvSpPr txBox="1"/>
          <p:nvPr/>
        </p:nvSpPr>
        <p:spPr>
          <a:xfrm>
            <a:off x="195943" y="0"/>
            <a:ext cx="11908971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nl-NL" altLang="zh-TW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nl-NL" altLang="zh-TW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nl-NL" sz="5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歡迎 使用</a:t>
            </a:r>
            <a:endParaRPr lang="nl-NL" altLang="zh-TW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nl-NL" sz="54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信望愛台語客語輸入法</a:t>
            </a:r>
            <a:endParaRPr lang="nl-NL" altLang="zh-TW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nl-NL" altLang="zh-TW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nl-NL" sz="5400" b="1" dirty="0">
                <a:latin typeface="NunitoPOJ" panose="00000500000000000000" pitchFamily="2" charset="0"/>
                <a:ea typeface="標楷體" panose="03000509000000000000" pitchFamily="65" charset="-120"/>
              </a:rPr>
              <a:t>免費下載</a:t>
            </a:r>
            <a:r>
              <a:rPr lang="nl-NL" altLang="zh-TW" sz="5400" b="1" dirty="0">
                <a:latin typeface="NunitoPOJ" panose="00000500000000000000" pitchFamily="2" charset="0"/>
                <a:ea typeface="標楷體" panose="03000509000000000000" pitchFamily="65" charset="-120"/>
              </a:rPr>
              <a:t>網站 </a:t>
            </a:r>
          </a:p>
          <a:p>
            <a:pPr algn="ctr"/>
            <a:r>
              <a:rPr lang="nl-NL" altLang="zh-TW" sz="5400" b="1" dirty="0">
                <a:latin typeface="NunitoPOJ" panose="00000500000000000000" pitchFamily="2" charset="0"/>
                <a:ea typeface="標楷體" panose="03000509000000000000" pitchFamily="65" charset="-120"/>
                <a:hlinkClick r:id="rId4"/>
              </a:rPr>
              <a:t>https://taigi.fhl.net/TaigiIME/</a:t>
            </a:r>
            <a:endParaRPr lang="nl-NL" altLang="zh-TW" sz="54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pPr algn="ctr"/>
            <a:br>
              <a:rPr lang="nl-NL" altLang="zh-TW" sz="5400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endParaRPr lang="zh-TW" altLang="en-US" sz="54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EDB79C88-6DE7-6711-EAD7-F6B2CB4F3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57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2"/>
    </mc:Choice>
    <mc:Fallback xmlns="">
      <p:transition spd="slow" advTm="2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A2530-1A7F-929B-56A3-D696CF9D5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134DE4C-C7CF-E587-790A-55EADBF19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173" y="-729343"/>
            <a:ext cx="11473542" cy="2590799"/>
          </a:xfrm>
        </p:spPr>
        <p:txBody>
          <a:bodyPr>
            <a:normAutofit fontScale="90000"/>
          </a:bodyPr>
          <a:lstStyle/>
          <a:p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br>
              <a:rPr lang="nl-NL" altLang="zh-TW" b="1" dirty="0">
                <a:latin typeface="NunitoPOJ" panose="00000500000000000000" pitchFamily="2" charset="0"/>
                <a:ea typeface="標楷體" panose="03000509000000000000" pitchFamily="65" charset="-120"/>
              </a:rPr>
            </a:br>
            <a:endParaRPr lang="zh-TW" altLang="en-US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F88EAE8-8611-1C40-E0CA-C3DEDED3B8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119743"/>
            <a:ext cx="12192000" cy="6629400"/>
          </a:xfrm>
        </p:spPr>
        <p:txBody>
          <a:bodyPr>
            <a:noAutofit/>
          </a:bodyPr>
          <a:lstStyle/>
          <a:p>
            <a:endParaRPr lang="zh-TW" altLang="en-US" sz="4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5" name="圖片 4" descr="一張含有 文字, 電子產品, 螢幕擷取畫面, 字型 的圖片&#10;&#10;AI 產生的內容可能不正確。">
            <a:extLst>
              <a:ext uri="{FF2B5EF4-FFF2-40B4-BE49-F238E27FC236}">
                <a16:creationId xmlns:a16="http://schemas.microsoft.com/office/drawing/2014/main" id="{F5F84505-C433-264F-3705-96FE32A2E8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" y="217714"/>
            <a:ext cx="12094028" cy="6520543"/>
          </a:xfrm>
          <a:prstGeom prst="rect">
            <a:avLst/>
          </a:prstGeom>
        </p:spPr>
      </p:pic>
      <p:pic>
        <p:nvPicPr>
          <p:cNvPr id="10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42DD813D-8DEA-92D6-9A9C-D8F959EBEF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0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72"/>
    </mc:Choice>
    <mc:Fallback xmlns="">
      <p:transition spd="slow" advTm="11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張含有 文字, 螢幕擷取畫面 的圖片&#10;&#10;AI 產生的內容可能不正確。">
            <a:extLst>
              <a:ext uri="{FF2B5EF4-FFF2-40B4-BE49-F238E27FC236}">
                <a16:creationId xmlns:a16="http://schemas.microsoft.com/office/drawing/2014/main" id="{5DBCD4DA-48E2-43D8-5089-20C855CBE6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0600"/>
            <a:ext cx="5419023" cy="5536799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D63E4874-3C29-74CA-FB29-72F7096D2830}"/>
              </a:ext>
            </a:extLst>
          </p:cNvPr>
          <p:cNvSpPr txBox="1"/>
          <p:nvPr/>
        </p:nvSpPr>
        <p:spPr>
          <a:xfrm>
            <a:off x="5534526" y="827773"/>
            <a:ext cx="63018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軟體安裝了後，</a:t>
            </a:r>
            <a:endParaRPr lang="nl-NL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en-US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「鍵</a:t>
            </a:r>
            <a:r>
              <a:rPr lang="zh-TW" altLang="nl-NL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盤</a:t>
            </a:r>
            <a:r>
              <a:rPr lang="nl-NL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/Phah字</a:t>
            </a:r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盤配置」</a:t>
            </a:r>
            <a:r>
              <a:rPr lang="nl-NL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ē</a:t>
            </a:r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出現</a:t>
            </a:r>
            <a:endParaRPr lang="nl-NL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en-US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“</a:t>
            </a:r>
            <a:r>
              <a:rPr lang="en-US" altLang="zh-TW" sz="28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繁體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 Taigi-</a:t>
            </a:r>
            <a:r>
              <a:rPr lang="nl-NL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FHL 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Taigi-Hakka IME”</a:t>
            </a:r>
          </a:p>
          <a:p>
            <a:pPr algn="ctr"/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&amp;/</a:t>
            </a:r>
            <a:r>
              <a:rPr lang="en-US" altLang="zh-TW" sz="28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kah</a:t>
            </a:r>
            <a:endParaRPr lang="en-US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“ </a:t>
            </a:r>
            <a:r>
              <a:rPr lang="en-US" altLang="zh-TW" sz="28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NLD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 </a:t>
            </a:r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荷蘭文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 Taigi-</a:t>
            </a:r>
            <a:r>
              <a:rPr lang="nl-NL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FHL 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Taigi-Hakka IME”</a:t>
            </a:r>
          </a:p>
          <a:p>
            <a:endParaRPr lang="en-US" altLang="zh-TW" sz="2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選用任何一種</a:t>
            </a:r>
            <a:r>
              <a:rPr lang="en-US" altLang="zh-TW" sz="28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lóng</a:t>
            </a:r>
            <a:r>
              <a:rPr lang="en-US" altLang="zh-TW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 </a:t>
            </a:r>
            <a:r>
              <a:rPr lang="en-US" altLang="zh-TW" sz="28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ēsái</a:t>
            </a:r>
            <a:r>
              <a:rPr lang="zh-TW" altLang="en-US" sz="2800" b="1" dirty="0">
                <a:latin typeface="NunitoPOJ" panose="00000500000000000000" pitchFamily="2" charset="0"/>
                <a:ea typeface="標楷體" panose="03000509000000000000" pitchFamily="65" charset="-120"/>
              </a:rPr>
              <a:t>。</a:t>
            </a:r>
          </a:p>
        </p:txBody>
      </p:sp>
      <p:pic>
        <p:nvPicPr>
          <p:cNvPr id="7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A39C787C-7F3D-C8AC-0C9B-89355953FF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4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14"/>
    </mc:Choice>
    <mc:Fallback xmlns="">
      <p:transition spd="slow" advTm="25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91527C6-60E2-5352-9A56-8595CAC8C3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8184"/>
            <a:ext cx="11736555" cy="961691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FD2D21C9-7A98-BAA7-3CD9-AF649EAB4C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9" y="5021891"/>
            <a:ext cx="11736554" cy="856828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46584556-D321-61D3-7D2C-0B86D9061719}"/>
              </a:ext>
            </a:extLst>
          </p:cNvPr>
          <p:cNvSpPr txBox="1"/>
          <p:nvPr/>
        </p:nvSpPr>
        <p:spPr>
          <a:xfrm>
            <a:off x="190500" y="88900"/>
            <a:ext cx="120015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Phah字盤選好了後，電腦螢幕右下角ē出現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「工作選擇bar」：</a:t>
            </a: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預設/default是「台語」，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Chhi̍h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向下箭頭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ēsái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改做「客語」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zh-TW" altLang="en-US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6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4F3266D4-0990-358D-334C-E6E4B3A955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43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4"/>
    </mc:Choice>
    <mc:Fallback xmlns="">
      <p:transition spd="slow" advTm="27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張含有 文字, 螢幕擷取畫面, 數字, 字型 的圖片&#10;&#10;AI 產生的內容可能不正確。">
            <a:extLst>
              <a:ext uri="{FF2B5EF4-FFF2-40B4-BE49-F238E27FC236}">
                <a16:creationId xmlns:a16="http://schemas.microsoft.com/office/drawing/2014/main" id="{E389D4CB-EEAA-46D4-D0BE-78F4EFDF0C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8057"/>
            <a:ext cx="3994483" cy="6241885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C3C84574-FBC1-DEA9-0E72-8D2B15958B4E}"/>
              </a:ext>
            </a:extLst>
          </p:cNvPr>
          <p:cNvSpPr txBox="1"/>
          <p:nvPr/>
        </p:nvSpPr>
        <p:spPr>
          <a:xfrm>
            <a:off x="4014321" y="198788"/>
            <a:ext cx="836639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1,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請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chhi̍h選字窗「設定」....</a:t>
            </a:r>
            <a:endParaRPr lang="en-US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選「漢字」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á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是「白話字」優先。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*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非「優先」選字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tio̍h chhi̍h “shift”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。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2,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輸出模式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「設定」。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3,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「自訂詞庫」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*請看下一頁說明。</a:t>
            </a: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4,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選字窗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「字型」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kah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「大細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/size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」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5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）預設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/default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「自動調整候選字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順序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6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）若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beh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Ruby/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漢字加讀音，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chiah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鉤選</a:t>
            </a:r>
            <a:endParaRPr lang="zh-TW" altLang="en-US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9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FB83C468-2533-D901-95C2-B84019EC4C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09"/>
    </mc:Choice>
    <mc:Fallback xmlns="">
      <p:transition spd="slow" advTm="107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40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5C105D3-2A4B-09CC-AF65-E2C959153124}"/>
              </a:ext>
            </a:extLst>
          </p:cNvPr>
          <p:cNvSpPr txBox="1"/>
          <p:nvPr/>
        </p:nvSpPr>
        <p:spPr>
          <a:xfrm>
            <a:off x="5419023" y="-101065"/>
            <a:ext cx="643007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自訂詞庫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1,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內建詞庫無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字，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tī chia增加</a:t>
            </a: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2, Tī chia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增加日語、客語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....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3,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記錄網址、密碼、地址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....</a:t>
            </a: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4, Chia̍p phah ê話句：</a:t>
            </a:r>
          </a:p>
          <a:p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5,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個人資料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....</a:t>
            </a:r>
            <a:endParaRPr lang="zh-TW" altLang="en-US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6" name="圖片 5" descr="一張含有 文字, 螢幕擷取畫面, 數字, 字型 的圖片&#10;&#10;AI 產生的內容可能不正確。">
            <a:extLst>
              <a:ext uri="{FF2B5EF4-FFF2-40B4-BE49-F238E27FC236}">
                <a16:creationId xmlns:a16="http://schemas.microsoft.com/office/drawing/2014/main" id="{ADEB5B69-77A2-3FB2-C15F-A821CDCE50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439"/>
            <a:ext cx="5121282" cy="5398335"/>
          </a:xfrm>
          <a:prstGeom prst="rect">
            <a:avLst/>
          </a:prstGeom>
        </p:spPr>
      </p:pic>
      <p:pic>
        <p:nvPicPr>
          <p:cNvPr id="7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504F810D-A65C-25F6-69A9-1D66B8251A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7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626"/>
    </mc:Choice>
    <mc:Fallback xmlns="">
      <p:transition spd="slow" advTm="1196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6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CBCBD-C123-47A7-66B5-0DC2D49FA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64E2744-831B-D243-07DB-81BBED5F5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086" y="0"/>
            <a:ext cx="12017828" cy="1132114"/>
          </a:xfrm>
        </p:spPr>
        <p:txBody>
          <a:bodyPr>
            <a:normAutofit fontScale="90000"/>
          </a:bodyPr>
          <a:lstStyle/>
          <a:p>
            <a:br>
              <a:rPr lang="nl-NL" altLang="zh-TW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</a:br>
            <a:r>
              <a:rPr lang="nl-NL" altLang="zh-TW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當做學習白話字ê工具</a:t>
            </a:r>
            <a:endParaRPr lang="zh-TW" altLang="en-US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24BE901-C995-802E-409C-F9DBC932A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086" y="1404938"/>
            <a:ext cx="12104914" cy="5834062"/>
          </a:xfrm>
        </p:spPr>
        <p:txBody>
          <a:bodyPr>
            <a:noAutofit/>
          </a:bodyPr>
          <a:lstStyle/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1）Phah bē出你beh ài ê漢字，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 表示你輸入﻿ê白話字m̄ tio̍h，tio̍h查字    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 典。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2</a:t>
            </a:r>
            <a:r>
              <a:rPr lang="zh-TW" altLang="nl-NL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）台語文有變調，白話字是字，所以</a:t>
            </a:r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lóng 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  tio̍h 標本調。M̄知本調是第幾調，ēsái  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  phah “？”，ē輸出你beh ài ê漢字附白話</a:t>
            </a:r>
          </a:p>
          <a:p>
            <a:pPr algn="l"/>
            <a:r>
              <a:rPr lang="nl-NL" altLang="zh-TW" sz="48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  字調號。</a:t>
            </a:r>
            <a:endParaRPr lang="zh-TW" altLang="en-US" sz="48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4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C59D1090-B270-62CD-7364-7E0DA81403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38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20"/>
    </mc:Choice>
    <mc:Fallback xmlns="">
      <p:transition spd="slow" advTm="56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095D5A-2432-D35E-9C03-493B47B35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015011-A787-A30B-70AE-07AFC59917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1" y="76201"/>
            <a:ext cx="12017828" cy="1055913"/>
          </a:xfrm>
        </p:spPr>
        <p:txBody>
          <a:bodyPr>
            <a:normAutofit fontScale="90000"/>
          </a:bodyPr>
          <a:lstStyle/>
          <a:p>
            <a:r>
              <a:rPr lang="zh-TW" altLang="nl-NL" sz="48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修訂並增加「</a:t>
            </a:r>
            <a:r>
              <a:rPr lang="nl-NL" altLang="zh-TW" sz="48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TOJ=</a:t>
            </a:r>
            <a:r>
              <a:rPr lang="zh-TW" altLang="nl-NL" sz="48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無連字符</a:t>
            </a:r>
            <a:r>
              <a:rPr lang="nl-NL" altLang="zh-TW" sz="48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48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白話字」新</a:t>
            </a:r>
            <a:r>
              <a:rPr lang="nl-NL" altLang="zh-TW" sz="4800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功能</a:t>
            </a:r>
            <a:endParaRPr lang="zh-TW" altLang="en-US" sz="4800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D0B5F2F-C9D7-166C-8FB0-D1A875541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1577295"/>
            <a:ext cx="12191999" cy="5280705"/>
          </a:xfrm>
        </p:spPr>
        <p:txBody>
          <a:bodyPr>
            <a:noAutofit/>
          </a:bodyPr>
          <a:lstStyle/>
          <a:p>
            <a:pPr algn="l"/>
            <a:endParaRPr lang="zh-TW" altLang="en-US" sz="4800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5" name="圖片 4" descr="一張含有 文字, 螢幕擷取畫面, 字型, 網頁 的圖片&#10;&#10;AI 產生的內容可能不正確。">
            <a:extLst>
              <a:ext uri="{FF2B5EF4-FFF2-40B4-BE49-F238E27FC236}">
                <a16:creationId xmlns:a16="http://schemas.microsoft.com/office/drawing/2014/main" id="{EF8B3E8B-DAB8-18F1-2831-5BD3B66FF6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0" y="1577295"/>
            <a:ext cx="12094027" cy="5510788"/>
          </a:xfrm>
          <a:prstGeom prst="rect">
            <a:avLst/>
          </a:prstGeom>
        </p:spPr>
      </p:pic>
      <p:pic>
        <p:nvPicPr>
          <p:cNvPr id="6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B6E703C2-C217-6E60-4FAB-811E45CE1F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8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51"/>
    </mc:Choice>
    <mc:Fallback xmlns="">
      <p:transition spd="slow" advTm="22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A0FA96D2-D6BF-4EE2-5C9F-C8F758DF2380}"/>
              </a:ext>
            </a:extLst>
          </p:cNvPr>
          <p:cNvSpPr txBox="1"/>
          <p:nvPr/>
        </p:nvSpPr>
        <p:spPr>
          <a:xfrm>
            <a:off x="1" y="218512"/>
            <a:ext cx="1180011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nl-NL" sz="4400" b="1" dirty="0">
                <a:latin typeface="NunitoPOJ" panose="00000500000000000000" pitchFamily="2" charset="0"/>
                <a:ea typeface="標楷體" panose="03000509000000000000" pitchFamily="65" charset="-120"/>
              </a:rPr>
              <a:t>輸入</a:t>
            </a:r>
            <a:r>
              <a:rPr lang="nl-NL" altLang="zh-TW" sz="44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4400" b="1" dirty="0">
                <a:latin typeface="NunitoPOJ" panose="00000500000000000000" pitchFamily="2" charset="0"/>
                <a:ea typeface="標楷體" panose="03000509000000000000" pitchFamily="65" charset="-120"/>
              </a:rPr>
              <a:t>要領</a:t>
            </a:r>
            <a:endParaRPr lang="nl-NL" altLang="zh-TW" sz="44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1, 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漢羅輸入法： 白話字、台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閩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羅 由在你；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漢羅輸出： 羅馬字、漢字 由在你</a:t>
            </a:r>
            <a:r>
              <a:rPr lang="en-US" altLang="zh-TW" sz="36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kéng</a:t>
            </a:r>
            <a:endParaRPr lang="en-US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2, 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全羅輸入法： 白話字、台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閩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羅 由在你；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全羅輸出： 白話字、台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閩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羅 由在你設定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3, 單字輸入：照羅馬字+調號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雙字詞：照羅馬字免調號，免鼻孔音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nn</a:t>
            </a: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三字以上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詞：輸入每一音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ê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頭一音字母。</a:t>
            </a:r>
            <a:endParaRPr lang="nl-NL" altLang="zh-TW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    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例：</a:t>
            </a:r>
            <a:r>
              <a:rPr lang="en-US" altLang="zh-TW" sz="3600" b="1" dirty="0" err="1">
                <a:latin typeface="NunitoPOJ" panose="00000500000000000000" pitchFamily="2" charset="0"/>
                <a:ea typeface="標楷體" panose="03000509000000000000" pitchFamily="65" charset="-120"/>
              </a:rPr>
              <a:t>skth</a:t>
            </a:r>
            <a:r>
              <a:rPr lang="en-US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→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成功大學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；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khgsba →</a:t>
            </a:r>
            <a:r>
              <a:rPr lang="zh-TW" altLang="nl-NL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客語信望愛</a:t>
            </a:r>
            <a:r>
              <a:rPr lang="en-US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….</a:t>
            </a:r>
          </a:p>
          <a:p>
            <a:r>
              <a:rPr lang="en-US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4, </a:t>
            </a:r>
            <a:r>
              <a:rPr lang="zh-TW" altLang="en-US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自訂詞庫：</a:t>
            </a:r>
            <a:r>
              <a:rPr lang="nl-NL" altLang="zh-TW" sz="3600" b="1" dirty="0">
                <a:latin typeface="NunitoPOJ" panose="00000500000000000000" pitchFamily="2" charset="0"/>
                <a:ea typeface="標楷體" panose="03000509000000000000" pitchFamily="65" charset="-120"/>
              </a:rPr>
              <a:t>Ēsái用 “ch=z”, “chh=c”來節省輸入ê時間。 </a:t>
            </a:r>
            <a:endParaRPr lang="zh-TW" altLang="en-US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endParaRPr lang="zh-TW" altLang="en-US" sz="3600" b="1" dirty="0"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3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D530198F-6068-665E-0B83-3E33072737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5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842"/>
    </mc:Choice>
    <mc:Fallback>
      <p:transition spd="slow" advTm="91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8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9EADE-21F7-5C96-8990-F0EE3FEBD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DE63C820-0765-28C5-0731-725B0796A7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971" y="141515"/>
            <a:ext cx="12191999" cy="5927838"/>
          </a:xfrm>
        </p:spPr>
        <p:txBody>
          <a:bodyPr>
            <a:noAutofit/>
          </a:bodyPr>
          <a:lstStyle/>
          <a:p>
            <a:r>
              <a:rPr lang="zh-TW" altLang="nl-NL" sz="66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多謝</a:t>
            </a:r>
            <a:endParaRPr lang="nl-NL" altLang="zh-TW" sz="6600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66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Ló͘la̍t</a:t>
            </a:r>
          </a:p>
          <a:p>
            <a:r>
              <a:rPr lang="nl-NL" altLang="zh-TW" sz="66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Ánchṳ́se</a:t>
            </a:r>
          </a:p>
          <a:p>
            <a:endParaRPr lang="nl-NL" altLang="zh-TW" sz="6600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  <a:p>
            <a:r>
              <a:rPr lang="nl-NL" altLang="zh-TW" sz="66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Chiok tāike bógí tōa chìnpō͘! </a:t>
            </a:r>
          </a:p>
          <a:p>
            <a:r>
              <a:rPr lang="zh-TW" altLang="nl-NL" sz="6600" b="1" dirty="0">
                <a:solidFill>
                  <a:schemeClr val="accent3"/>
                </a:solidFill>
                <a:latin typeface="NunitoPOJ" panose="00000500000000000000" pitchFamily="2" charset="0"/>
                <a:ea typeface="標楷體" panose="03000509000000000000" pitchFamily="65" charset="-120"/>
              </a:rPr>
              <a:t>祝 大家母語大進步！</a:t>
            </a:r>
            <a:endParaRPr lang="zh-TW" altLang="en-US" sz="6600" b="1" dirty="0">
              <a:solidFill>
                <a:schemeClr val="accent3"/>
              </a:solidFill>
              <a:latin typeface="NunitoPOJ" panose="00000500000000000000" pitchFamily="2" charset="0"/>
              <a:ea typeface="標楷體" panose="03000509000000000000" pitchFamily="65" charset="-120"/>
            </a:endParaRPr>
          </a:p>
        </p:txBody>
      </p:sp>
      <p:pic>
        <p:nvPicPr>
          <p:cNvPr id="2" name="錄製的聲音">
            <a:hlinkClick r:id="" action="ppaction://media"/>
            <a:extLst>
              <a:ext uri="{FF2B5EF4-FFF2-40B4-BE49-F238E27FC236}">
                <a16:creationId xmlns:a16="http://schemas.microsoft.com/office/drawing/2014/main" id="{0FE1D529-595B-4EE8-163E-DCD4A561C6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4"/>
    </mc:Choice>
    <mc:Fallback xmlns="">
      <p:transition spd="slow" advTm="7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1041</TotalTime>
  <Words>488</Words>
  <Application>Microsoft Office PowerPoint</Application>
  <PresentationFormat>寬螢幕</PresentationFormat>
  <Paragraphs>70</Paragraphs>
  <Slides>10</Slides>
  <Notes>1</Notes>
  <HiddenSlides>0</HiddenSlides>
  <MMClips>10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6" baseType="lpstr">
      <vt:lpstr>標楷體</vt:lpstr>
      <vt:lpstr>Aptos</vt:lpstr>
      <vt:lpstr>Aptos Display</vt:lpstr>
      <vt:lpstr>Arial</vt:lpstr>
      <vt:lpstr>NunitoPOJ</vt:lpstr>
      <vt:lpstr>Office 佈景主題</vt:lpstr>
      <vt:lpstr>PowerPoint 簡報</vt:lpstr>
      <vt:lpstr>       </vt:lpstr>
      <vt:lpstr>PowerPoint 簡報</vt:lpstr>
      <vt:lpstr>PowerPoint 簡報</vt:lpstr>
      <vt:lpstr>PowerPoint 簡報</vt:lpstr>
      <vt:lpstr>PowerPoint 簡報</vt:lpstr>
      <vt:lpstr> 當做學習白話字ê工具</vt:lpstr>
      <vt:lpstr>修訂並增加「TOJ=無連字符ê白話字」新功能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Lim Chuniok</dc:creator>
  <cp:lastModifiedBy>Lim Chuniok</cp:lastModifiedBy>
  <cp:revision>48</cp:revision>
  <dcterms:created xsi:type="dcterms:W3CDTF">2025-09-26T02:24:44Z</dcterms:created>
  <dcterms:modified xsi:type="dcterms:W3CDTF">2026-03-01T22:26:35Z</dcterms:modified>
</cp:coreProperties>
</file>